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948A6-02AB-4549-9980-1A006EF1E574}" v="9" dt="2021-01-19T15:44:26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4660"/>
  </p:normalViewPr>
  <p:slideViewPr>
    <p:cSldViewPr>
      <p:cViewPr varScale="1">
        <p:scale>
          <a:sx n="78" d="100"/>
          <a:sy n="78" d="100"/>
        </p:scale>
        <p:origin x="189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1DC948A6-02AB-4549-9980-1A006EF1E574}"/>
    <pc:docChg chg="modSld">
      <pc:chgData name="Marieke Drabbe" userId="b9b1a049-6b87-453c-9d4e-1b3ea0ffd634" providerId="ADAL" clId="{1DC948A6-02AB-4549-9980-1A006EF1E574}" dt="2021-01-19T15:44:26.201" v="22" actId="1076"/>
      <pc:docMkLst>
        <pc:docMk/>
      </pc:docMkLst>
      <pc:sldChg chg="modSp mod">
        <pc:chgData name="Marieke Drabbe" userId="b9b1a049-6b87-453c-9d4e-1b3ea0ffd634" providerId="ADAL" clId="{1DC948A6-02AB-4549-9980-1A006EF1E574}" dt="2021-01-19T15:44:26.201" v="22" actId="1076"/>
        <pc:sldMkLst>
          <pc:docMk/>
          <pc:sldMk cId="4159768415" sldId="256"/>
        </pc:sldMkLst>
        <pc:spChg chg="mod">
          <ac:chgData name="Marieke Drabbe" userId="b9b1a049-6b87-453c-9d4e-1b3ea0ffd634" providerId="ADAL" clId="{1DC948A6-02AB-4549-9980-1A006EF1E574}" dt="2021-01-19T15:44:24.842" v="21" actId="1076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1DC948A6-02AB-4549-9980-1A006EF1E574}" dt="2021-01-19T15:44:26.201" v="22" actId="1076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1DC948A6-02AB-4549-9980-1A006EF1E574}" dt="2021-01-19T15:44:17.656" v="18" actId="1076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1DC948A6-02AB-4549-9980-1A006EF1E574}" dt="2021-01-19T15:41:46.025" v="3" actId="20577"/>
          <ac:spMkLst>
            <pc:docMk/>
            <pc:sldMk cId="4159768415" sldId="256"/>
            <ac:spMk id="17" creationId="{00000000-0000-0000-0000-000000000000}"/>
          </ac:spMkLst>
        </pc:spChg>
        <pc:picChg chg="mod">
          <ac:chgData name="Marieke Drabbe" userId="b9b1a049-6b87-453c-9d4e-1b3ea0ffd634" providerId="ADAL" clId="{1DC948A6-02AB-4549-9980-1A006EF1E574}" dt="2021-01-19T15:43:51.817" v="14" actId="1076"/>
          <ac:picMkLst>
            <pc:docMk/>
            <pc:sldMk cId="4159768415" sldId="256"/>
            <ac:picMk id="2" creationId="{00000000-0000-0000-0000-000000000000}"/>
          </ac:picMkLst>
        </pc:picChg>
        <pc:picChg chg="mod">
          <ac:chgData name="Marieke Drabbe" userId="b9b1a049-6b87-453c-9d4e-1b3ea0ffd634" providerId="ADAL" clId="{1DC948A6-02AB-4549-9980-1A006EF1E574}" dt="2021-01-19T15:44:19.433" v="19" actId="1076"/>
          <ac:picMkLst>
            <pc:docMk/>
            <pc:sldMk cId="4159768415" sldId="256"/>
            <ac:picMk id="23" creationId="{00000000-0000-0000-0000-000000000000}"/>
          </ac:picMkLst>
        </pc:picChg>
        <pc:picChg chg="mod">
          <ac:chgData name="Marieke Drabbe" userId="b9b1a049-6b87-453c-9d4e-1b3ea0ffd634" providerId="ADAL" clId="{1DC948A6-02AB-4549-9980-1A006EF1E574}" dt="2021-01-19T15:44:20.833" v="20" actId="1076"/>
          <ac:picMkLst>
            <pc:docMk/>
            <pc:sldMk cId="4159768415" sldId="256"/>
            <ac:picMk id="24" creationId="{00000000-0000-0000-0000-000000000000}"/>
          </ac:picMkLst>
        </pc:picChg>
      </pc:sldChg>
    </pc:docChg>
  </pc:docChgLst>
  <pc:docChgLst>
    <pc:chgData name="Valerie van den Berg" userId="b7f64057-db8e-423a-b2b5-100c21bc0b3b" providerId="ADAL" clId="{4F04ABDB-FD35-4A67-A5B3-949561A7B84E}"/>
    <pc:docChg chg="modSld">
      <pc:chgData name="Valerie van den Berg" userId="b7f64057-db8e-423a-b2b5-100c21bc0b3b" providerId="ADAL" clId="{4F04ABDB-FD35-4A67-A5B3-949561A7B84E}" dt="2020-01-28T14:55:32.195" v="43" actId="20577"/>
      <pc:docMkLst>
        <pc:docMk/>
      </pc:docMkLst>
      <pc:sldChg chg="modSp">
        <pc:chgData name="Valerie van den Berg" userId="b7f64057-db8e-423a-b2b5-100c21bc0b3b" providerId="ADAL" clId="{4F04ABDB-FD35-4A67-A5B3-949561A7B84E}" dt="2020-01-28T14:55:32.195" v="43" actId="20577"/>
        <pc:sldMkLst>
          <pc:docMk/>
          <pc:sldMk cId="4159768415" sldId="256"/>
        </pc:sldMkLst>
        <pc:spChg chg="mod">
          <ac:chgData name="Valerie van den Berg" userId="b7f64057-db8e-423a-b2b5-100c21bc0b3b" providerId="ADAL" clId="{4F04ABDB-FD35-4A67-A5B3-949561A7B84E}" dt="2020-01-28T14:55:32.195" v="43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Valerie van den Berg" userId="b7f64057-db8e-423a-b2b5-100c21bc0b3b" providerId="ADAL" clId="{4F04ABDB-FD35-4A67-A5B3-949561A7B84E}" dt="2020-01-28T14:40:54.155" v="3" actId="20577"/>
          <ac:spMkLst>
            <pc:docMk/>
            <pc:sldMk cId="4159768415" sldId="256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19-1-2021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hyperlink" Target="https://www.rijksoverheid.nl/onderwerpen/duurzame-energie/meer-duurzame-energie-in-de-toekomst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hyperlink" Target="https://www.rabobank.nl/bedrijven/cijfers-en-trends/duurzame-energie/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ecovat.eu/energietransitie/trends-en-ontwikkelingen-energie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92539" y="2552999"/>
            <a:ext cx="3823857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verslag met daarin 5 uitgewerkte </a:t>
            </a:r>
            <a:r>
              <a:rPr lang="nl-NL" sz="1200" dirty="0"/>
              <a:t>maatschappelijke T&amp;O die volgen uit uitdagingen/problemen van de stad van de toekomst onderbouwd met minimaal 4 actuele bronnen.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005067" y="3788538"/>
            <a:ext cx="3823857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minimaal 5 </a:t>
            </a:r>
            <a:r>
              <a:rPr lang="nl-NL" sz="1200" dirty="0"/>
              <a:t>T&amp;O </a:t>
            </a:r>
            <a:r>
              <a:rPr lang="nl-NL" sz="1200" dirty="0">
                <a:ea typeface="Calibri" pitchFamily="34" charset="0"/>
                <a:cs typeface="Arial" charset="0"/>
              </a:rPr>
              <a:t>op het gebied van </a:t>
            </a:r>
            <a:r>
              <a:rPr lang="nl-NL" sz="1200" dirty="0"/>
              <a:t>duurzame water- en energievoorziening</a:t>
            </a:r>
            <a:r>
              <a:rPr lang="nl-NL" sz="1200" dirty="0">
                <a:ea typeface="Calibri" pitchFamily="34" charset="0"/>
                <a:cs typeface="Arial" charset="0"/>
              </a:rPr>
              <a:t> in de stad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5 </a:t>
            </a:r>
            <a:r>
              <a:rPr lang="nl-NL" sz="1200" dirty="0"/>
              <a:t>T&amp;O op gebied van duurzame water- en energievoorziening</a:t>
            </a:r>
            <a:r>
              <a:rPr lang="nl-NL" sz="1200" dirty="0">
                <a:ea typeface="Calibri" pitchFamily="34" charset="0"/>
                <a:cs typeface="Arial" charset="0"/>
              </a:rPr>
              <a:t>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Onderbouw de 5 </a:t>
            </a:r>
            <a:r>
              <a:rPr lang="nl-NL" sz="1200" dirty="0"/>
              <a:t>T&amp;O met</a:t>
            </a:r>
            <a:r>
              <a:rPr lang="nl-NL" sz="1200" dirty="0">
                <a:ea typeface="Calibri" pitchFamily="34" charset="0"/>
                <a:cs typeface="Arial" charset="0"/>
              </a:rPr>
              <a:t> minimaal 4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Koppel de ontwikkelingen van de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 aan de 5 T&amp;O.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Beschrijf per </a:t>
            </a:r>
            <a:r>
              <a:rPr lang="nl-NL" sz="1200" dirty="0"/>
              <a:t>T&amp;O</a:t>
            </a:r>
            <a:r>
              <a:rPr lang="nl-NL" sz="1200" dirty="0">
                <a:ea typeface="Calibri" pitchFamily="34" charset="0"/>
                <a:cs typeface="Arial" charset="0"/>
              </a:rPr>
              <a:t> waarom het belangrijk is voor de stad van de toekomst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436096" y="985903"/>
            <a:ext cx="3500438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 of in tweetallen.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Plaats je product op het Leerplatform.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200" b="1" dirty="0">
                <a:ea typeface="Calibri" pitchFamily="34" charset="0"/>
                <a:cs typeface="Arial" charset="0"/>
              </a:rPr>
              <a:t>05-03-2021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436096" y="2465168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Bijeenkomsten 4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e</a:t>
            </a:r>
            <a:r>
              <a:rPr lang="nl-NL" sz="1200" dirty="0">
                <a:ea typeface="Calibri" pitchFamily="34" charset="0"/>
                <a:cs typeface="Arial" charset="0"/>
              </a:rPr>
              <a:t> Industriële Revolutie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436096" y="3390435"/>
            <a:ext cx="3500438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https://www.rijksoverheid.nl/onderwerpen/duurzame-energie/meer-duurzame-energie-in-de-toekomst</a:t>
            </a: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https://www.ecovat.eu/energietransitie/trends-en-ontwikkelingen-energie/</a:t>
            </a:r>
            <a:r>
              <a:rPr lang="nl-NL" sz="12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nl-NL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https://www.rabobank.nl/bedrijven/cijfers-en-trends/duurzame-energie/</a:t>
            </a:r>
            <a:r>
              <a:rPr lang="nl-NL" sz="12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115566" y="16711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2021_SVT_2_WE Trends &amp; Ontwikkelingen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7" cstate="print"/>
          <a:srcRect l="21805" r="10840"/>
          <a:stretch/>
        </p:blipFill>
        <p:spPr>
          <a:xfrm>
            <a:off x="614322" y="975129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0257" y="2553691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7374" y="3783143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995463" y="985903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102856" y="3430862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12" cstate="print"/>
          <a:srcRect l="17050" t="33024" r="61669" b="30375"/>
          <a:stretch/>
        </p:blipFill>
        <p:spPr>
          <a:xfrm>
            <a:off x="5100200" y="2552999"/>
            <a:ext cx="269390" cy="260485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00611" y="972695"/>
            <a:ext cx="3823855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onderzoek doen naar de maatschappelijke trends en ontwikkelingen op het gebied van duurzame water- en energievoorziening.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voorbeelden geven van trends en ontwikkelingen (T&amp;O) op het gebied van duurzame water- en energievoorziening.</a:t>
            </a:r>
          </a:p>
        </p:txBody>
      </p:sp>
      <p:pic>
        <p:nvPicPr>
          <p:cNvPr id="2" name="Picture 2" descr="Afbeeldingsresultaat voor trends en ontwikkeling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164925"/>
            <a:ext cx="2322772" cy="139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724F34-85CD-475C-B9E8-38DAE868849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147C1A-8B7C-419A-82D8-3495AC8DA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970E6E-0244-4A75-A4B6-39C6D2AFA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3297</TotalTime>
  <Words>261</Words>
  <Application>Microsoft Office PowerPoint</Application>
  <PresentationFormat>Diavoorstelling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75</cp:revision>
  <cp:lastPrinted>2014-09-03T06:23:20Z</cp:lastPrinted>
  <dcterms:created xsi:type="dcterms:W3CDTF">2014-08-31T07:53:19Z</dcterms:created>
  <dcterms:modified xsi:type="dcterms:W3CDTF">2021-01-19T15:44:27Z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